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1250100" y="471425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 flipH="1">
            <a:off x="1144875" y="491005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4211425" y="47761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 flipH="1">
            <a:off x="4106200" y="49719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3"/>
          <p:cNvSpPr txBox="1"/>
          <p:nvPr/>
        </p:nvSpPr>
        <p:spPr>
          <a:xfrm>
            <a:off x="9111725" y="45984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4" name="Google Shape;74;p13"/>
          <p:cNvCxnSpPr/>
          <p:nvPr/>
        </p:nvCxnSpPr>
        <p:spPr>
          <a:xfrm flipH="1">
            <a:off x="9006500" y="47942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